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04" r:id="rId2"/>
    <p:sldId id="327" r:id="rId3"/>
    <p:sldId id="328" r:id="rId4"/>
    <p:sldId id="329" r:id="rId5"/>
    <p:sldId id="330" r:id="rId6"/>
    <p:sldId id="260" r:id="rId7"/>
    <p:sldId id="296" r:id="rId8"/>
    <p:sldId id="321" r:id="rId9"/>
    <p:sldId id="320" r:id="rId10"/>
    <p:sldId id="322" r:id="rId11"/>
    <p:sldId id="331" r:id="rId12"/>
    <p:sldId id="273" r:id="rId13"/>
    <p:sldId id="281" r:id="rId14"/>
    <p:sldId id="283" r:id="rId15"/>
    <p:sldId id="282" r:id="rId16"/>
    <p:sldId id="332" r:id="rId17"/>
    <p:sldId id="333" r:id="rId18"/>
    <p:sldId id="313" r:id="rId19"/>
    <p:sldId id="301" r:id="rId20"/>
    <p:sldId id="314" r:id="rId21"/>
    <p:sldId id="315" r:id="rId22"/>
    <p:sldId id="284" r:id="rId23"/>
    <p:sldId id="287" r:id="rId24"/>
    <p:sldId id="288" r:id="rId25"/>
    <p:sldId id="286" r:id="rId26"/>
    <p:sldId id="310" r:id="rId27"/>
    <p:sldId id="285" r:id="rId28"/>
    <p:sldId id="311" r:id="rId29"/>
    <p:sldId id="267" r:id="rId30"/>
    <p:sldId id="334" r:id="rId3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07"/>
    <a:srgbClr val="68E76E"/>
    <a:srgbClr val="117600"/>
    <a:srgbClr val="92219E"/>
    <a:srgbClr val="65015D"/>
    <a:srgbClr val="CA32C9"/>
    <a:srgbClr val="732C81"/>
    <a:srgbClr val="CC99FF"/>
    <a:srgbClr val="743086"/>
    <a:srgbClr val="E8E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8" autoAdjust="0"/>
    <p:restoredTop sz="94610"/>
  </p:normalViewPr>
  <p:slideViewPr>
    <p:cSldViewPr snapToGrid="0" snapToObjects="1">
      <p:cViewPr varScale="1">
        <p:scale>
          <a:sx n="47" d="100"/>
          <a:sy n="47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43D82A8-472C-C445-6E8A-1240A7E1CB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F2655BC-D4C3-5743-37E2-B7F4C7ECC5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02B95-D5F6-4E7E-B0D5-FDE7DA34F01C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0928C-DCF1-F3FD-A1B3-35D8ED3AFF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C9E79C-FAE4-84AF-7877-B49DF849A3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827713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DF0E0-9359-4F3F-A18D-A9836889C0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3306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9244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11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49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173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41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712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242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6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4BA32FA3-101B-B1D5-3C19-FF47EC108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32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24749AD-69F5-1166-61D8-30E94C1B2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9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77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611C356-3241-98A7-BFC0-1ED2580B5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85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3F0F446-FD3A-819C-5A7E-5A9F1A0B4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8288000" cy="103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78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C19FB56-53BE-899C-8A59-025828266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8288000" cy="1028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10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5F85B88-507C-6795-DF15-64E7E3D28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30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08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5E3581E-5805-D369-67D1-A32652FAE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9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16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C670321-8970-7C5B-AF72-7D34C61F4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29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E7A1DE4-D3B9-5668-3000-1752AC036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9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60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3">
            <a:extLst>
              <a:ext uri="{FF2B5EF4-FFF2-40B4-BE49-F238E27FC236}">
                <a16:creationId xmlns:a16="http://schemas.microsoft.com/office/drawing/2014/main" id="{95A1CAD3-C616-2BF8-4E45-14FE0EF3A531}"/>
              </a:ext>
            </a:extLst>
          </p:cNvPr>
          <p:cNvSpPr txBox="1"/>
          <p:nvPr/>
        </p:nvSpPr>
        <p:spPr>
          <a:xfrm>
            <a:off x="14023406" y="6747621"/>
            <a:ext cx="4447341" cy="5907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buNone/>
            </a:pP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Parcerias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Rede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5486491-7F5D-499C-C7F1-1B1443D87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39"/>
            <a:ext cx="18288000" cy="1026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12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B2DCFCA-7E40-9B9A-D880-2C9041F23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417"/>
            <a:ext cx="18288000" cy="1028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2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14191D1-826C-6F7F-692A-21F77559C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97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A320F7A-A863-FDB8-C2BE-5B0E672A7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59"/>
            <a:ext cx="18288000" cy="1027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2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660ABAB-2DE4-ABF9-697F-72B1EFCBC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267" y="1"/>
            <a:ext cx="1833326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83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0A88A58-B5D0-5E49-23BB-F3B3EE7AB0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67" b="20743"/>
          <a:stretch/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589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A3ACCED-D1D3-1A43-0928-76528279CF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932"/>
          <a:stretch/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14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54ECCC6-B784-72B3-E6D1-3BE7DEFD56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676"/>
          <a:stretch/>
        </p:blipFill>
        <p:spPr>
          <a:xfrm>
            <a:off x="-1" y="-1"/>
            <a:ext cx="18494478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23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14CD8E3-B5DB-317F-8F90-9F448612E1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766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34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837D789-AE76-7DBD-52FD-8896C54361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6"/>
          <a:stretch/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001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BA1FFE0-3C9E-5A37-D7BD-4825553C9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71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E53AC0-0CBC-E214-861D-370BDFE53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89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1E9D2D93-9022-BCF1-0256-008E90903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7249"/>
            <a:ext cx="18288000" cy="102697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18C4686-81B4-B693-C642-DBE5907CB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67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9D5C5B3-E5DA-945B-CE8A-D49BC0D8A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7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CEE0CCA-73A3-F652-59F9-0C5617010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8288000" cy="1029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0A0D80C-207A-2FE9-7713-5C9638D20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38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gen-dedup-4e2e8b0ddbd454dd1218c8f2d3b4fd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30000" y="-952805"/>
            <a:ext cx="6667805" cy="666780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866A980-1098-96CA-38DF-647A1940B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924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gen-dedup-4e2e8b0ddbd454dd1218c8f2d3b4fd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30000" y="-952805"/>
            <a:ext cx="6667805" cy="666780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2CE78B8-04D3-4E61-D0F3-1C1FBDE08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0CAF5D3-E933-E977-DEDB-E37D7B700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469"/>
            <a:ext cx="18288000" cy="1029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17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3017307-3130-5461-A9BF-46793E9FF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9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00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77D4F91-A635-048A-7061-05936CD81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" y="0"/>
            <a:ext cx="1827828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21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2581</TotalTime>
  <Words>12</Words>
  <Application>Microsoft Office PowerPoint</Application>
  <PresentationFormat>Personalizar</PresentationFormat>
  <Paragraphs>10</Paragraphs>
  <Slides>30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Aptos</vt:lpstr>
      <vt:lpstr>Arial</vt:lpstr>
      <vt:lpstr>Calibri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user</cp:lastModifiedBy>
  <cp:revision>62</cp:revision>
  <dcterms:created xsi:type="dcterms:W3CDTF">2026-06-24T01:40:53Z</dcterms:created>
  <dcterms:modified xsi:type="dcterms:W3CDTF">2026-07-20T18:40:49Z</dcterms:modified>
</cp:coreProperties>
</file>